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5/3/2021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9101</TotalTime>
  <Words>254</Words>
  <Application>Microsoft Office PowerPoint</Application>
  <PresentationFormat>Widescreen</PresentationFormat>
  <Paragraphs>238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58</cp:revision>
  <dcterms:created xsi:type="dcterms:W3CDTF">2021-04-14T08:08:52Z</dcterms:created>
  <dcterms:modified xsi:type="dcterms:W3CDTF">2021-05-04T14:27:23Z</dcterms:modified>
</cp:coreProperties>
</file>